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F1390-E70D-4764-A6A3-65AB48203196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E0974-FF8D-4186-98FC-304887F0DC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2000240"/>
            <a:ext cx="711444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</a:rPr>
              <a:t>Предметно – пространственная</a:t>
            </a:r>
          </a:p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</a:rPr>
              <a:t> среда групп. 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Georgia" pitchFamily="18" charset="0"/>
              </a:rPr>
              <a:t>С</a:t>
            </a:r>
            <a:r>
              <a:rPr lang="ru-RU" sz="2000" dirty="0" smtClean="0">
                <a:latin typeface="Georgia" pitchFamily="18" charset="0"/>
              </a:rPr>
              <a:t>реда групп предоставляет необходимость и возможность для развития мелкой и крупной моторики.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3" name="Рисунок 2" descr="C:\Users\пк\Desktop\Татьяна\игры\IMG-20220609-WA00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2143140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пк\Desktop\Татьяна\игры\IMG-20220609-WA00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571612"/>
            <a:ext cx="2000264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к\Desktop\Татьяна\игры\IMG-20220609-WA00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4500570"/>
            <a:ext cx="2698021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к\Desktop\Татьяна\игры\IMG-20220609-WA005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1571612"/>
            <a:ext cx="1928826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пк\Desktop\Татьяна\игры\IMG-20220609-WA003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4500570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Georgia" pitchFamily="18" charset="0"/>
              </a:rPr>
              <a:t>В каждой группе предусмотрено место для уединения.</a:t>
            </a:r>
            <a:endParaRPr lang="ru-RU" sz="1800" dirty="0">
              <a:latin typeface="Georgia" pitchFamily="18" charset="0"/>
            </a:endParaRPr>
          </a:p>
        </p:txBody>
      </p:sp>
      <p:pic>
        <p:nvPicPr>
          <p:cNvPr id="4" name="Рисунок 3" descr="C:\Users\пк\Desktop\Татьяна\игры\IMG-20220609-WA00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9137" y="2285992"/>
            <a:ext cx="2955937" cy="212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к\Desktop\Татьяна\игры\IMG-20220609-WA00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71612"/>
            <a:ext cx="2836874" cy="210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к\Desktop\Татьяна\игры\IMG-20220609-WA00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571876"/>
            <a:ext cx="2286016" cy="285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Georgia" pitchFamily="18" charset="0"/>
              </a:rPr>
              <a:t>Полученные в совместной со взрослыми  деятельности знания и умения дети применяют в играх.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4" name="Рисунок 3" descr="C:\Users\пк\Desktop\ранний возраст\20220131_1634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8991" y="3243645"/>
            <a:ext cx="28440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к\Desktop\ранний возраст\20220322_1639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177388" y="3252372"/>
            <a:ext cx="2844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к\Desktop\ранний возраст\20220203_163952.jpg"/>
          <p:cNvPicPr/>
          <p:nvPr/>
        </p:nvPicPr>
        <p:blipFill>
          <a:blip r:embed="rId4" cstate="print"/>
          <a:srcRect l="20606" r="20902"/>
          <a:stretch>
            <a:fillRect/>
          </a:stretch>
        </p:blipFill>
        <p:spPr bwMode="auto">
          <a:xfrm rot="5400000">
            <a:off x="3178958" y="1250142"/>
            <a:ext cx="264320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пк\Desktop\Татьяна\игры\IMG-20220609-WA00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3" y="428605"/>
            <a:ext cx="2714644" cy="33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пк\Desktop\Татьяна\игры\IMG-20220609-WA0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28604"/>
            <a:ext cx="271464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к\Desktop\Татьяна\игры\IMG-20220609-WA00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071810"/>
            <a:ext cx="264320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231</TotalTime>
  <Words>42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Эркер</vt:lpstr>
      <vt:lpstr>Слайд 1</vt:lpstr>
      <vt:lpstr>Среда групп предоставляет необходимость и возможность для развития мелкой и крупной моторики.</vt:lpstr>
      <vt:lpstr>В каждой группе предусмотрено место для уединения.</vt:lpstr>
      <vt:lpstr>Полученные в совместной со взрослыми  деятельности знания и умения дети применяют в играх.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Центры и работа в них.  Часть 2</dc:title>
  <dc:creator>пк</dc:creator>
  <cp:lastModifiedBy>Пользователь Windows</cp:lastModifiedBy>
  <cp:revision>24</cp:revision>
  <dcterms:created xsi:type="dcterms:W3CDTF">2022-06-09T07:42:06Z</dcterms:created>
  <dcterms:modified xsi:type="dcterms:W3CDTF">2022-06-10T02:24:09Z</dcterms:modified>
</cp:coreProperties>
</file>